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18288000" cy="10287000"/>
  <p:notesSz cx="6858000" cy="9144000"/>
  <p:embeddedFontLst>
    <p:embeddedFont>
      <p:font typeface="Montserrat Classic Bold" pitchFamily="2" charset="77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 autoAdjust="0"/>
    <p:restoredTop sz="94595" autoAdjust="0"/>
  </p:normalViewPr>
  <p:slideViewPr>
    <p:cSldViewPr>
      <p:cViewPr varScale="1">
        <p:scale>
          <a:sx n="72" d="100"/>
          <a:sy n="72" d="100"/>
        </p:scale>
        <p:origin x="760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0A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4142303"/>
            <a:ext cx="4834595" cy="712759"/>
            <a:chOff x="0" y="0"/>
            <a:chExt cx="1273309" cy="18772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273309" cy="187722"/>
            </a:xfrm>
            <a:custGeom>
              <a:avLst/>
              <a:gdLst/>
              <a:ahLst/>
              <a:cxnLst/>
              <a:rect l="l" t="t" r="r" b="b"/>
              <a:pathLst>
                <a:path w="1273309" h="187722">
                  <a:moveTo>
                    <a:pt x="0" y="0"/>
                  </a:moveTo>
                  <a:lnTo>
                    <a:pt x="1273309" y="0"/>
                  </a:lnTo>
                  <a:lnTo>
                    <a:pt x="1273309" y="187722"/>
                  </a:lnTo>
                  <a:lnTo>
                    <a:pt x="0" y="187722"/>
                  </a:lnTo>
                  <a:close/>
                </a:path>
              </a:pathLst>
            </a:custGeom>
            <a:solidFill>
              <a:srgbClr val="AB3059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47625"/>
              <a:ext cx="1273309" cy="14009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499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3453405" y="4142303"/>
            <a:ext cx="4834595" cy="712759"/>
            <a:chOff x="0" y="0"/>
            <a:chExt cx="1273309" cy="187722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273309" cy="187722"/>
            </a:xfrm>
            <a:custGeom>
              <a:avLst/>
              <a:gdLst/>
              <a:ahLst/>
              <a:cxnLst/>
              <a:rect l="l" t="t" r="r" b="b"/>
              <a:pathLst>
                <a:path w="1273309" h="187722">
                  <a:moveTo>
                    <a:pt x="0" y="0"/>
                  </a:moveTo>
                  <a:lnTo>
                    <a:pt x="1273309" y="0"/>
                  </a:lnTo>
                  <a:lnTo>
                    <a:pt x="1273309" y="187722"/>
                  </a:lnTo>
                  <a:lnTo>
                    <a:pt x="0" y="187722"/>
                  </a:lnTo>
                  <a:close/>
                </a:path>
              </a:pathLst>
            </a:custGeom>
            <a:solidFill>
              <a:srgbClr val="AB3059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47625"/>
              <a:ext cx="1273309" cy="14009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499"/>
                </a:lnSpc>
              </a:pPr>
              <a:endParaRPr/>
            </a:p>
          </p:txBody>
        </p:sp>
      </p:grpSp>
      <p:sp>
        <p:nvSpPr>
          <p:cNvPr id="8" name="AutoShape 8"/>
          <p:cNvSpPr/>
          <p:nvPr/>
        </p:nvSpPr>
        <p:spPr>
          <a:xfrm>
            <a:off x="0" y="990600"/>
            <a:ext cx="6492240" cy="0"/>
          </a:xfrm>
          <a:prstGeom prst="line">
            <a:avLst/>
          </a:prstGeom>
          <a:ln w="38100" cap="rnd">
            <a:solidFill>
              <a:srgbClr val="AB3059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9" name="Freeform 9"/>
          <p:cNvSpPr/>
          <p:nvPr/>
        </p:nvSpPr>
        <p:spPr>
          <a:xfrm>
            <a:off x="13794561" y="8951958"/>
            <a:ext cx="4366374" cy="1335042"/>
          </a:xfrm>
          <a:custGeom>
            <a:avLst/>
            <a:gdLst/>
            <a:ahLst/>
            <a:cxnLst/>
            <a:rect l="l" t="t" r="r" b="b"/>
            <a:pathLst>
              <a:path w="4366374" h="1335042">
                <a:moveTo>
                  <a:pt x="0" y="0"/>
                </a:moveTo>
                <a:lnTo>
                  <a:pt x="4366374" y="0"/>
                </a:lnTo>
                <a:lnTo>
                  <a:pt x="4366374" y="1335042"/>
                </a:lnTo>
                <a:lnTo>
                  <a:pt x="0" y="133504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936" t="-55973" r="-551" b="-45145"/>
            </a:stretch>
          </a:blipFill>
        </p:spPr>
        <p:txBody>
          <a:bodyPr/>
          <a:lstStyle/>
          <a:p>
            <a:endParaRPr lang="es-MX" dirty="0"/>
          </a:p>
        </p:txBody>
      </p:sp>
      <p:sp>
        <p:nvSpPr>
          <p:cNvPr id="10" name="TextBox 10"/>
          <p:cNvSpPr txBox="1"/>
          <p:nvPr/>
        </p:nvSpPr>
        <p:spPr>
          <a:xfrm>
            <a:off x="4198993" y="3986764"/>
            <a:ext cx="9890014" cy="10699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000"/>
              </a:lnSpc>
            </a:pPr>
            <a:r>
              <a:rPr lang="en-US" sz="8000" spc="-80" dirty="0">
                <a:solidFill>
                  <a:srgbClr val="FFFFFF"/>
                </a:solidFill>
                <a:latin typeface="Montserrat Classic Bold"/>
              </a:rPr>
              <a:t>TÍTULO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198993" y="6086501"/>
            <a:ext cx="9890014" cy="8096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6000" spc="1320" dirty="0">
                <a:solidFill>
                  <a:srgbClr val="FFFFFF"/>
                </a:solidFill>
                <a:latin typeface="Montserrat Classic Bold"/>
              </a:rPr>
              <a:t>AUTORES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0A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990600"/>
            <a:ext cx="6492240" cy="0"/>
          </a:xfrm>
          <a:prstGeom prst="line">
            <a:avLst/>
          </a:prstGeom>
          <a:ln w="38100" cap="rnd">
            <a:solidFill>
              <a:srgbClr val="AB3059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Freeform 3"/>
          <p:cNvSpPr/>
          <p:nvPr/>
        </p:nvSpPr>
        <p:spPr>
          <a:xfrm>
            <a:off x="13792200" y="8801100"/>
            <a:ext cx="4366374" cy="1335042"/>
          </a:xfrm>
          <a:custGeom>
            <a:avLst/>
            <a:gdLst/>
            <a:ahLst/>
            <a:cxnLst/>
            <a:rect l="l" t="t" r="r" b="b"/>
            <a:pathLst>
              <a:path w="4366374" h="1335042">
                <a:moveTo>
                  <a:pt x="0" y="0"/>
                </a:moveTo>
                <a:lnTo>
                  <a:pt x="4366374" y="0"/>
                </a:lnTo>
                <a:lnTo>
                  <a:pt x="4366374" y="1335042"/>
                </a:lnTo>
                <a:lnTo>
                  <a:pt x="0" y="133504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936" t="-55973" r="-551" b="-45145"/>
            </a:stretch>
          </a:blipFill>
        </p:spPr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42D1DF48-5740-1748-AB4D-3B60FB8A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200" y="1617009"/>
            <a:ext cx="8229600" cy="11430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D91C0BD8-8FB2-0744-A205-953096550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3162300"/>
            <a:ext cx="14782800" cy="5638800"/>
          </a:xfrm>
        </p:spPr>
        <p:txBody>
          <a:bodyPr/>
          <a:lstStyle/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0A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990600"/>
            <a:ext cx="6492240" cy="0"/>
          </a:xfrm>
          <a:prstGeom prst="line">
            <a:avLst/>
          </a:prstGeom>
          <a:ln w="38100" cap="rnd">
            <a:solidFill>
              <a:srgbClr val="AB3059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Freeform 3"/>
          <p:cNvSpPr/>
          <p:nvPr/>
        </p:nvSpPr>
        <p:spPr>
          <a:xfrm>
            <a:off x="13792200" y="8801100"/>
            <a:ext cx="4366374" cy="1335042"/>
          </a:xfrm>
          <a:custGeom>
            <a:avLst/>
            <a:gdLst/>
            <a:ahLst/>
            <a:cxnLst/>
            <a:rect l="l" t="t" r="r" b="b"/>
            <a:pathLst>
              <a:path w="4366374" h="1335042">
                <a:moveTo>
                  <a:pt x="0" y="0"/>
                </a:moveTo>
                <a:lnTo>
                  <a:pt x="4366374" y="0"/>
                </a:lnTo>
                <a:lnTo>
                  <a:pt x="4366374" y="1335042"/>
                </a:lnTo>
                <a:lnTo>
                  <a:pt x="0" y="133504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936" t="-55973" r="-551" b="-45145"/>
            </a:stretch>
          </a:blipFill>
        </p:spPr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42D1DF48-5740-1748-AB4D-3B60FB8A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200" y="1617009"/>
            <a:ext cx="8229600" cy="11430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D91C0BD8-8FB2-0744-A205-953096550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3162300"/>
            <a:ext cx="14782800" cy="5638800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11631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0A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990600"/>
            <a:ext cx="6492240" cy="0"/>
          </a:xfrm>
          <a:prstGeom prst="line">
            <a:avLst/>
          </a:prstGeom>
          <a:ln w="38100" cap="rnd">
            <a:solidFill>
              <a:srgbClr val="AB3059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Freeform 3"/>
          <p:cNvSpPr/>
          <p:nvPr/>
        </p:nvSpPr>
        <p:spPr>
          <a:xfrm>
            <a:off x="13792200" y="8801100"/>
            <a:ext cx="4366374" cy="1335042"/>
          </a:xfrm>
          <a:custGeom>
            <a:avLst/>
            <a:gdLst/>
            <a:ahLst/>
            <a:cxnLst/>
            <a:rect l="l" t="t" r="r" b="b"/>
            <a:pathLst>
              <a:path w="4366374" h="1335042">
                <a:moveTo>
                  <a:pt x="0" y="0"/>
                </a:moveTo>
                <a:lnTo>
                  <a:pt x="4366374" y="0"/>
                </a:lnTo>
                <a:lnTo>
                  <a:pt x="4366374" y="1335042"/>
                </a:lnTo>
                <a:lnTo>
                  <a:pt x="0" y="133504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936" t="-55973" r="-551" b="-45145"/>
            </a:stretch>
          </a:blipFill>
        </p:spPr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42D1DF48-5740-1748-AB4D-3B60FB8A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200" y="1617009"/>
            <a:ext cx="8229600" cy="11430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D91C0BD8-8FB2-0744-A205-953096550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3162300"/>
            <a:ext cx="14782800" cy="5638800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7110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0A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990600"/>
            <a:ext cx="6492240" cy="0"/>
          </a:xfrm>
          <a:prstGeom prst="line">
            <a:avLst/>
          </a:prstGeom>
          <a:ln w="38100" cap="rnd">
            <a:solidFill>
              <a:srgbClr val="AB3059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Freeform 3"/>
          <p:cNvSpPr/>
          <p:nvPr/>
        </p:nvSpPr>
        <p:spPr>
          <a:xfrm>
            <a:off x="13792200" y="8801100"/>
            <a:ext cx="4366374" cy="1335042"/>
          </a:xfrm>
          <a:custGeom>
            <a:avLst/>
            <a:gdLst/>
            <a:ahLst/>
            <a:cxnLst/>
            <a:rect l="l" t="t" r="r" b="b"/>
            <a:pathLst>
              <a:path w="4366374" h="1335042">
                <a:moveTo>
                  <a:pt x="0" y="0"/>
                </a:moveTo>
                <a:lnTo>
                  <a:pt x="4366374" y="0"/>
                </a:lnTo>
                <a:lnTo>
                  <a:pt x="4366374" y="1335042"/>
                </a:lnTo>
                <a:lnTo>
                  <a:pt x="0" y="133504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936" t="-55973" r="-551" b="-45145"/>
            </a:stretch>
          </a:blipFill>
        </p:spPr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42D1DF48-5740-1748-AB4D-3B60FB8A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200" y="1617009"/>
            <a:ext cx="8229600" cy="11430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D91C0BD8-8FB2-0744-A205-953096550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3162300"/>
            <a:ext cx="14782800" cy="5638800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1984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0A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990600"/>
            <a:ext cx="6492240" cy="0"/>
          </a:xfrm>
          <a:prstGeom prst="line">
            <a:avLst/>
          </a:prstGeom>
          <a:ln w="38100" cap="rnd">
            <a:solidFill>
              <a:srgbClr val="AB3059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Freeform 3"/>
          <p:cNvSpPr/>
          <p:nvPr/>
        </p:nvSpPr>
        <p:spPr>
          <a:xfrm>
            <a:off x="13792200" y="8801100"/>
            <a:ext cx="4366374" cy="1335042"/>
          </a:xfrm>
          <a:custGeom>
            <a:avLst/>
            <a:gdLst/>
            <a:ahLst/>
            <a:cxnLst/>
            <a:rect l="l" t="t" r="r" b="b"/>
            <a:pathLst>
              <a:path w="4366374" h="1335042">
                <a:moveTo>
                  <a:pt x="0" y="0"/>
                </a:moveTo>
                <a:lnTo>
                  <a:pt x="4366374" y="0"/>
                </a:lnTo>
                <a:lnTo>
                  <a:pt x="4366374" y="1335042"/>
                </a:lnTo>
                <a:lnTo>
                  <a:pt x="0" y="133504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936" t="-55973" r="-551" b="-45145"/>
            </a:stretch>
          </a:blipFill>
        </p:spPr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42D1DF48-5740-1748-AB4D-3B60FB8A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200" y="1617009"/>
            <a:ext cx="8229600" cy="11430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D91C0BD8-8FB2-0744-A205-953096550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3162300"/>
            <a:ext cx="14782800" cy="5638800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09750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0A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990600"/>
            <a:ext cx="6492240" cy="0"/>
          </a:xfrm>
          <a:prstGeom prst="line">
            <a:avLst/>
          </a:prstGeom>
          <a:ln w="38100" cap="rnd">
            <a:solidFill>
              <a:srgbClr val="AB3059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Freeform 3"/>
          <p:cNvSpPr/>
          <p:nvPr/>
        </p:nvSpPr>
        <p:spPr>
          <a:xfrm>
            <a:off x="13792200" y="8801100"/>
            <a:ext cx="4366374" cy="1335042"/>
          </a:xfrm>
          <a:custGeom>
            <a:avLst/>
            <a:gdLst/>
            <a:ahLst/>
            <a:cxnLst/>
            <a:rect l="l" t="t" r="r" b="b"/>
            <a:pathLst>
              <a:path w="4366374" h="1335042">
                <a:moveTo>
                  <a:pt x="0" y="0"/>
                </a:moveTo>
                <a:lnTo>
                  <a:pt x="4366374" y="0"/>
                </a:lnTo>
                <a:lnTo>
                  <a:pt x="4366374" y="1335042"/>
                </a:lnTo>
                <a:lnTo>
                  <a:pt x="0" y="133504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936" t="-55973" r="-551" b="-45145"/>
            </a:stretch>
          </a:blipFill>
        </p:spPr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42D1DF48-5740-1748-AB4D-3B60FB8A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200" y="1617009"/>
            <a:ext cx="8229600" cy="11430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D91C0BD8-8FB2-0744-A205-953096550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3162300"/>
            <a:ext cx="14782800" cy="5638800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4748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0A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990600"/>
            <a:ext cx="6492240" cy="0"/>
          </a:xfrm>
          <a:prstGeom prst="line">
            <a:avLst/>
          </a:prstGeom>
          <a:ln w="38100" cap="rnd">
            <a:solidFill>
              <a:srgbClr val="AB3059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Freeform 3"/>
          <p:cNvSpPr/>
          <p:nvPr/>
        </p:nvSpPr>
        <p:spPr>
          <a:xfrm>
            <a:off x="13792200" y="8801100"/>
            <a:ext cx="4366374" cy="1335042"/>
          </a:xfrm>
          <a:custGeom>
            <a:avLst/>
            <a:gdLst/>
            <a:ahLst/>
            <a:cxnLst/>
            <a:rect l="l" t="t" r="r" b="b"/>
            <a:pathLst>
              <a:path w="4366374" h="1335042">
                <a:moveTo>
                  <a:pt x="0" y="0"/>
                </a:moveTo>
                <a:lnTo>
                  <a:pt x="4366374" y="0"/>
                </a:lnTo>
                <a:lnTo>
                  <a:pt x="4366374" y="1335042"/>
                </a:lnTo>
                <a:lnTo>
                  <a:pt x="0" y="133504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936" t="-55973" r="-551" b="-45145"/>
            </a:stretch>
          </a:blipFill>
        </p:spPr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42D1DF48-5740-1748-AB4D-3B60FB8A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200" y="1617009"/>
            <a:ext cx="8229600" cy="11430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D91C0BD8-8FB2-0744-A205-953096550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3162300"/>
            <a:ext cx="14782800" cy="5638800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62225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0A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990600"/>
            <a:ext cx="6492240" cy="0"/>
          </a:xfrm>
          <a:prstGeom prst="line">
            <a:avLst/>
          </a:prstGeom>
          <a:ln w="38100" cap="rnd">
            <a:solidFill>
              <a:srgbClr val="AB3059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Freeform 3"/>
          <p:cNvSpPr/>
          <p:nvPr/>
        </p:nvSpPr>
        <p:spPr>
          <a:xfrm>
            <a:off x="13792200" y="8801100"/>
            <a:ext cx="4366374" cy="1335042"/>
          </a:xfrm>
          <a:custGeom>
            <a:avLst/>
            <a:gdLst/>
            <a:ahLst/>
            <a:cxnLst/>
            <a:rect l="l" t="t" r="r" b="b"/>
            <a:pathLst>
              <a:path w="4366374" h="1335042">
                <a:moveTo>
                  <a:pt x="0" y="0"/>
                </a:moveTo>
                <a:lnTo>
                  <a:pt x="4366374" y="0"/>
                </a:lnTo>
                <a:lnTo>
                  <a:pt x="4366374" y="1335042"/>
                </a:lnTo>
                <a:lnTo>
                  <a:pt x="0" y="133504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936" t="-55973" r="-551" b="-45145"/>
            </a:stretch>
          </a:blipFill>
        </p:spPr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42D1DF48-5740-1748-AB4D-3B60FB8A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200" y="1617009"/>
            <a:ext cx="8229600" cy="11430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D91C0BD8-8FB2-0744-A205-953096550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3162300"/>
            <a:ext cx="14782800" cy="5638800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2981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Macintosh PowerPoint</Application>
  <PresentationFormat>Personalizado</PresentationFormat>
  <Paragraphs>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Montserrat Classic Bold</vt:lpstr>
      <vt:lpstr>Calibri</vt:lpstr>
      <vt:lpstr>Arial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and White Photographer Portfolio Presentation</dc:title>
  <cp:lastModifiedBy>karla nunez barragan</cp:lastModifiedBy>
  <cp:revision>3</cp:revision>
  <dcterms:created xsi:type="dcterms:W3CDTF">2006-08-16T00:00:00Z</dcterms:created>
  <dcterms:modified xsi:type="dcterms:W3CDTF">2024-04-09T03:27:05Z</dcterms:modified>
  <dc:identifier>DAGB42KLqIA</dc:identifier>
</cp:coreProperties>
</file>