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2"/>
  </p:normalViewPr>
  <p:slideViewPr>
    <p:cSldViewPr snapToGrid="0" snapToObjects="1">
      <p:cViewPr varScale="1">
        <p:scale>
          <a:sx n="95" d="100"/>
          <a:sy n="95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EC4A7-DA7F-8147-81FB-CF1378EF4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9BFFD9-62F2-054C-A2EC-A5DC203BD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56121A-86D7-764B-B2C7-89B11F087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0104-96B2-C743-BF03-1F6CCCFA647B}" type="datetimeFigureOut">
              <a:rPr lang="es-MX" smtClean="0"/>
              <a:t>18/03/23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C13A68-2842-3645-8D6A-669286ACD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06BC26-3A9D-984B-BAC6-11B6CD31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5819-BB1E-7E44-A222-69964FD2E9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676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92DB8-F359-C042-8C87-C5733B263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1A2071-8EF1-424F-888F-4020C72F7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0DFCCC-88AF-C047-AC12-FC86FB22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0104-96B2-C743-BF03-1F6CCCFA647B}" type="datetimeFigureOut">
              <a:rPr lang="es-MX" smtClean="0"/>
              <a:t>18/03/23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26219F-FFCD-9D42-94D7-1D517B768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8C6679-CD39-2048-B867-A7C744E8E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5819-BB1E-7E44-A222-69964FD2E9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01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5B3CA9-400A-334E-86B3-AB4FAC2B1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EB3C9C-F36C-5F44-9E6F-E669CEEA6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40F080-B279-7C47-B3DF-0F1EF431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0104-96B2-C743-BF03-1F6CCCFA647B}" type="datetimeFigureOut">
              <a:rPr lang="es-MX" smtClean="0"/>
              <a:t>18/03/23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323FB8-C5CC-6341-AACD-CEBEE62C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64A951-A1A0-704C-9E6C-A1C1D316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5819-BB1E-7E44-A222-69964FD2E9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815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EA8DF-A726-394C-85C0-A851CE92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D8794E-1E28-CA4B-8185-32BF1E037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F2FBCA-88AC-E141-8DA9-4D7AA03DD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0104-96B2-C743-BF03-1F6CCCFA647B}" type="datetimeFigureOut">
              <a:rPr lang="es-MX" smtClean="0"/>
              <a:t>18/03/23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D7174E-BB13-354F-8B81-9AAF79EA1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C46E7F-DA16-CE4C-8C62-2A4084B5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5819-BB1E-7E44-A222-69964FD2E9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87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566F3-0608-9E43-B069-F51AA9A8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324976-F773-F242-931A-6CAF569B7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625B65-BE79-7846-AAFD-75808F6B1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0104-96B2-C743-BF03-1F6CCCFA647B}" type="datetimeFigureOut">
              <a:rPr lang="es-MX" smtClean="0"/>
              <a:t>18/03/23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3376C9-CA16-FE4C-BD75-6F5731348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327B94-E22B-3A45-8637-BB86BE01E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5819-BB1E-7E44-A222-69964FD2E9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676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FA059-2A6F-4F42-85FD-EAD97A1F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3B7202-6C70-FA41-9129-9EC4F92727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45BE20-DE42-9446-BF10-2C91E4BE6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170FF1-DB2D-1240-9055-D21C7710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0104-96B2-C743-BF03-1F6CCCFA647B}" type="datetimeFigureOut">
              <a:rPr lang="es-MX" smtClean="0"/>
              <a:t>18/03/23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F34539-3198-344D-A444-11CDC12F3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4AB16B-0B73-5C4C-8974-6BD8498C3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5819-BB1E-7E44-A222-69964FD2E9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51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7B133-8C20-8A4C-AC5E-737031E85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B183B5-FF1E-7E4B-8FE0-96C78DEE3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8E6383-748E-8E4A-9843-F2A0E5525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FF8514-7C88-1B4B-A143-A5EDFB131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C3A7DBE-0223-5243-ACE1-1E749A236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54EC4E-FD70-1847-841B-D58F676B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0104-96B2-C743-BF03-1F6CCCFA647B}" type="datetimeFigureOut">
              <a:rPr lang="es-MX" smtClean="0"/>
              <a:t>18/03/23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DE162D5-C56C-E54F-A84B-EF4B911D9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A788D9-FD8F-8A47-B882-C473786A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5819-BB1E-7E44-A222-69964FD2E9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3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6A530-98C4-E94D-B175-C77480FCE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3DC64A-8301-4C41-8F03-62F9538FC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0104-96B2-C743-BF03-1F6CCCFA647B}" type="datetimeFigureOut">
              <a:rPr lang="es-MX" smtClean="0"/>
              <a:t>18/03/23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9EA143-836A-3B4B-AC60-CD4BB4F1C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955F4E-2AB6-334F-B9A3-9BA3EF914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5819-BB1E-7E44-A222-69964FD2E9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92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9627A0F-125A-DC48-9F0A-F0DEC0146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0104-96B2-C743-BF03-1F6CCCFA647B}" type="datetimeFigureOut">
              <a:rPr lang="es-MX" smtClean="0"/>
              <a:t>18/03/23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39F9A9-71CA-E145-9070-F4C08C2A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131D45-C808-EF45-81BD-26A04E2D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5819-BB1E-7E44-A222-69964FD2E9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87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3644FD-F433-7A4A-8083-04F9CE156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3DAA19-E810-FD42-8D9E-A92628D0C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3BF8ED-9677-F44E-BC8A-4DDFE73C6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11BFDB-9C57-B74B-B8FE-52C8048B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0104-96B2-C743-BF03-1F6CCCFA647B}" type="datetimeFigureOut">
              <a:rPr lang="es-MX" smtClean="0"/>
              <a:t>18/03/23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18AB68-0305-0A43-BB3F-02824E979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4B9C7D-A8CD-BC46-BF6C-DBD1DF76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5819-BB1E-7E44-A222-69964FD2E9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4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BC8FF2-82DA-5644-BFDE-225742556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748495-16B4-0C48-B9E4-D535EB186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2C51B0-865F-ED47-BF4F-9C631F29C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7154CA-8EFF-2247-851C-EED533F78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0104-96B2-C743-BF03-1F6CCCFA647B}" type="datetimeFigureOut">
              <a:rPr lang="es-MX" smtClean="0"/>
              <a:t>18/03/23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A38448-FEB3-354A-90E4-9F7CA8DA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916239-B8A2-D345-9F0E-6BA6FF0D4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5819-BB1E-7E44-A222-69964FD2E9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5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3B5F3D6-F13F-544F-A29B-6F372EDCF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3269B4-02CA-2846-A93F-4C8488D54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9C0216-65BD-E541-AB52-539D2470A8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B0104-96B2-C743-BF03-1F6CCCFA647B}" type="datetimeFigureOut">
              <a:rPr lang="es-MX" smtClean="0"/>
              <a:t>18/03/23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020A33-3FBF-D84B-ABF2-2843E75434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183125-6958-1A41-B210-57BDE35E5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A5819-BB1E-7E44-A222-69964FD2E9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54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988F209-BC7E-CE48-9415-ED3E487A8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247A454-8DE2-C046-8622-46D13B062E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A5AE76-1E9F-8C4C-AD37-680516493E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63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59379C69-7228-2244-898A-CDFD598D8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A2A39C8-3BF0-3644-8B38-7D255910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FB12EA4-0B7B-C348-BBD2-F2719B3FE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13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59379C69-7228-2244-898A-CDFD598D8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A2A39C8-3BF0-3644-8B38-7D255910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FB12EA4-0B7B-C348-BBD2-F2719B3FE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59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59379C69-7228-2244-898A-CDFD598D8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A2A39C8-3BF0-3644-8B38-7D255910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FB12EA4-0B7B-C348-BBD2-F2719B3FE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16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59379C69-7228-2244-898A-CDFD598D8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A2A39C8-3BF0-3644-8B38-7D255910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FB12EA4-0B7B-C348-BBD2-F2719B3FE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1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59379C69-7228-2244-898A-CDFD598D8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A2A39C8-3BF0-3644-8B38-7D255910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FB12EA4-0B7B-C348-BBD2-F2719B3FE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66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59379C69-7228-2244-898A-CDFD598D8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A2A39C8-3BF0-3644-8B38-7D255910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FB12EA4-0B7B-C348-BBD2-F2719B3FE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0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59379C69-7228-2244-898A-CDFD598D8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A2A39C8-3BF0-3644-8B38-7D255910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FB12EA4-0B7B-C348-BBD2-F2719B3FE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963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Macintosh PowerPoint</Application>
  <PresentationFormat>Panorámica</PresentationFormat>
  <Paragraphs>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nunez barragan</dc:creator>
  <cp:lastModifiedBy>karla nunez barragan</cp:lastModifiedBy>
  <cp:revision>2</cp:revision>
  <dcterms:created xsi:type="dcterms:W3CDTF">2023-03-19T02:14:37Z</dcterms:created>
  <dcterms:modified xsi:type="dcterms:W3CDTF">2023-03-19T03:01:37Z</dcterms:modified>
</cp:coreProperties>
</file>